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Average"/>
      <p:regular r:id="rId31"/>
    </p:embeddedFont>
    <p:embeddedFont>
      <p:font typeface="Oswald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verage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Oswald-bold.fntdata"/><Relationship Id="rId10" Type="http://schemas.openxmlformats.org/officeDocument/2006/relationships/slide" Target="slides/slide5.xml"/><Relationship Id="rId32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5f6cad58e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5f6cad58e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give thought to an AI ? Well it’is its goal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don’t know how it get there so could be thinking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million servers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DeepMind has a</a:t>
            </a:r>
            <a:r>
              <a:rPr lang="en"/>
              <a:t>dministrator</a:t>
            </a:r>
            <a:r>
              <a:rPr lang="en"/>
              <a:t> access to servers to optimize power usage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5f6cad58e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5f6cad58e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has sole goal to keep users engaged, show you what you want to see,if bad faith actors have access to that information = disaster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Mirror to warp our sense of reality, politics, history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Virtually impossible to know if true or not, you can recognize if fake or not if you don’t read it personally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terribly sophisticated but terribly powerful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Objectivity is gone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2016 election is the first where lots of AI produced and distributed fake news, for a result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Send fake news, and see how he/she react to it and then adjust a bit that information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 a real time management of the population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5f6cad58e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5f6cad58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Already conscious no ? I mean they initiate 60% of all transactions on the market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are natural psychopath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can outmaneuver us, they don’t need to be that smart to have disruptive effects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didn’t take a genius to knock history off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5f6cad58e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5f6cad58e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like robot Erica, gaze at face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Conversations partners for old, young, handicapped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understand other people desires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thing do is replicate us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want to design companions, simple response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Manipulating stimulus reponse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Sense facial expression and determine feelings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Stressed ? bad day 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 them to be smart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5f6cad58e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5f6cad58e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 awareness to know what to do, trial and error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just programed but learned by itself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make them feel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 is human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Compassion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it need to be conscious, or aware 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Gonna exceed human intelligence. Most powerful and last invention we are going to make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Might lose control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Maybe way to achieve goal will be against what you care about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doesn’t need to be evil to destroy humanity, it it just is in the way then it will destroy it. Like ants for us on our way to build a road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intelligence will happen in our lifetime, not anticipating it can get out of control</a:t>
            </a:r>
            <a:endParaRPr b="1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5f6cad58e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5f6cad58e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Constantly negotiated by machines</a:t>
            </a:r>
            <a:endParaRPr b="1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5f88a9d3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5f88a9d3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Psychometrics 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measure psychological traits : personality, intelligence, political views, sexual orientation, … or just from someone’s face -&gt; Michael Kosinski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Not just Personality tests but more like digital footprint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very small set of info we can know what you’re behavior would 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5f88a9d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5f88a9d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 I/O is limited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mostly with eyes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is very very low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Interaction with technology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5f88a9d3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5f88a9d3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is important, not how we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motions are too complex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brain by remapping a brain and neurons (more complicated than a computer Binary 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Works on special mice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 is very big in gigabits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Money ++ so just a time question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by scientists ongoing</a:t>
            </a:r>
            <a:endParaRPr b="1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5f6cad58e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5f6cad58e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think, feel and work just like the brains they're copied from.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 the software from the human brain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Cheap and fast computers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Scan Brain to see cell connections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Computer models on each brain cells with input / output same as before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of reflection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Copy -&gt; more and more so immortal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Travel to the speed of light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Ems 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Better human 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Smart, Conscientious, extrovert, agreeable, gritty, non-neurotic, work-oriented, focused, sleepless, larks, cooperative, middle-aged, patient, married, religious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do what the human would do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need real resources (hardware, energy, cooling)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are poor, work most of the time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They will need to survive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5f6cad58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5f6cad58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5f88a9d3b_0_1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5f88a9d3b_0_1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 grows * 100 faster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Mind speed * 1000 faster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in few cities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 humans so Smart, Conscientious, extrovert, agreeable, gritty, non-neurotic, work-oriented, focused, sleepless, larks, cooperative, middle-aged, patient, married, religious</a:t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Variety: Human, Industry, Job Task &amp; new stuff : mind speed	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Varieties of Lives . it doesn’t have to be linear like us. It can create a copy. You could have alternate life for a short time to do a specific task. You could be more opportunistic and adapt to demand. You could have recursive one. You could multiply everyday and then only one passes, so work a lot but only remember a bit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Forgetting Death : Black out drug, attitude : go on ? Short term copy, attitude : short life sucks or part of a larger life that won’t remember me ?</a:t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Could know secrets, reassure you or not and then die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5f88a9d3b_0_1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5f88a9d3b_0_1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 grows * 100 faster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Mind speed * 1000 faster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in few cities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 humans so Smart, Conscientious, extrovert, agreeable, gritty, non-neurotic, work-oriented, focused, sleepless, larks, cooperative, middle-aged, patient, married, religious</a:t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Variety: Human, Industry, Job Task &amp; new stuff : mind speed	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Varieties of Lives . it doesn’t have to be linear like us. It can create a copy. You could have alternate life for a short time to do a specific task. You could be more opportunistic and adapt to demand. You could have recursive one. You could multiply everyday and then only one passes, so work a lot but only remember a bit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Forgetting Death : Black out drug, attitude : go on ? Short term copy, attitude : short life sucks or part of a larger life that won’t remember me ?</a:t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Could know secrets, reassure you or not and then die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5f6cad58e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5f6cad58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Made one : consciousness ?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of me 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it me ?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5f6cad58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5f6cad58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is it gonna happen 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is like garden and weather, we can’t slow it, we can’t stop it, we feel powerless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eager to judge future world, first learn a lot about it and if you don’t like it then work to change it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5f88a9d3b_0_1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5f88a9d3b_0_1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want you to think at what I said in the beginning, and what I say now.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Embarrassed from not understanding ? Then I just need to merge with it in order to understand and not be left behind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Democratization of AI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5f88a9d3b_0_1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5f88a9d3b_0_1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5f6cad58e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5f6cad58e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5f6cad58e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5f6cad58e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5f6cad58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5f6cad58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5f6cad58e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5f6cad58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Anecdote : Gamer that is okay at video games, watched on Dota 2 OpenAi destroy professional human players. </a:t>
            </a:r>
            <a:r>
              <a:rPr lang="en"/>
              <a:t>Embarrassment</a:t>
            </a:r>
            <a:r>
              <a:rPr lang="en"/>
              <a:t> for me to not be able to grasp anything that was happening. Hopefully I was not alone.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5f6cad58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5f6cad58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4h for chess, 7 days for poker where it was said would be complicated because of faces and bluff, 21 days to beat a 3 000 years old game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5f6cad58e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5f6cad58e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4h for chess, 7 days for poker where it was said would be complicated because of faces and bluff, 21 days to beat a 3 000 years old game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5f6cad58e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5f6cad58e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4h for chess, 7 days for poker where it was said would be complicated because of faces and bluff, 21 days to beat a 3 000 years old game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Thought &amp; </a:t>
            </a:r>
            <a:r>
              <a:rPr lang="en"/>
              <a:t>Consciousness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= Human ?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18" y="0"/>
            <a:ext cx="907676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161925"/>
            <a:ext cx="8572500" cy="48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4800"/>
              <a:t>60%</a:t>
            </a:r>
            <a:endParaRPr b="1" sz="4800"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727" y="0"/>
            <a:ext cx="6258549" cy="415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4800"/>
              <a:t>Erica</a:t>
            </a:r>
            <a:endParaRPr sz="4800"/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663" y="0"/>
            <a:ext cx="7926675" cy="445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/>
              <a:t>Is everything programmable ?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/>
              <a:t>Trust</a:t>
            </a:r>
            <a:endParaRPr sz="4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45720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4800"/>
              <a:t>Psychometrics</a:t>
            </a:r>
            <a:endParaRPr sz="4800"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101" y="0"/>
            <a:ext cx="7615776" cy="428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3600"/>
              <a:t>  </a:t>
            </a:r>
            <a:r>
              <a:rPr b="1" lang="en" sz="3600"/>
              <a:t>Input</a:t>
            </a:r>
            <a:r>
              <a:rPr lang="en" sz="3600"/>
              <a:t> </a:t>
            </a:r>
            <a:r>
              <a:rPr lang="en" sz="3600"/>
              <a:t>										</a:t>
            </a:r>
            <a:r>
              <a:rPr b="1" lang="en" sz="3600"/>
              <a:t>Output</a:t>
            </a:r>
            <a:endParaRPr b="1" sz="3600"/>
          </a:p>
        </p:txBody>
      </p:sp>
      <p:sp>
        <p:nvSpPr>
          <p:cNvPr id="161" name="Google Shape;161;p29"/>
          <p:cNvSpPr/>
          <p:nvPr/>
        </p:nvSpPr>
        <p:spPr>
          <a:xfrm>
            <a:off x="4020000" y="2062200"/>
            <a:ext cx="1104000" cy="1019100"/>
          </a:xfrm>
          <a:prstGeom prst="smileyFace">
            <a:avLst>
              <a:gd fmla="val 4653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5367525" y="2310150"/>
            <a:ext cx="1337100" cy="523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2439375" y="2310150"/>
            <a:ext cx="1337100" cy="523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4800"/>
              <a:t>Memory</a:t>
            </a:r>
            <a:endParaRPr sz="4800"/>
          </a:p>
        </p:txBody>
      </p:sp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9700" y="0"/>
            <a:ext cx="6684600" cy="445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4800"/>
              <a:t>Emulate Brain</a:t>
            </a:r>
            <a:endParaRPr sz="4800"/>
          </a:p>
        </p:txBody>
      </p:sp>
      <p:pic>
        <p:nvPicPr>
          <p:cNvPr id="177" name="Google Shape;1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987" y="0"/>
            <a:ext cx="5854025" cy="449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4800"/>
              <a:t>500</a:t>
            </a:r>
            <a:endParaRPr b="1"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" sz="4800"/>
              <a:t>x 100</a:t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t/>
            </a:r>
            <a:endParaRPr sz="4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" sz="4800"/>
              <a:t>x 100</a:t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" sz="4800"/>
              <a:t>x 1 000</a:t>
            </a:r>
            <a:endParaRPr sz="4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4800"/>
              <a:t>Emulated brain </a:t>
            </a:r>
            <a:r>
              <a:rPr b="1" lang="en" sz="4800"/>
              <a:t>= Me ?</a:t>
            </a:r>
            <a:endParaRPr b="1" sz="4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/>
          <p:nvPr>
            <p:ph idx="1" type="body"/>
          </p:nvPr>
        </p:nvSpPr>
        <p:spPr>
          <a:xfrm>
            <a:off x="311700" y="11949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4800"/>
              <a:t>Tech = Weather</a:t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4800"/>
          </a:p>
        </p:txBody>
      </p:sp>
      <p:pic>
        <p:nvPicPr>
          <p:cNvPr id="200" name="Google Shape;2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388" y="0"/>
            <a:ext cx="7815225" cy="446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“If you can’t beat them, join them”</a:t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4800"/>
              <a:t>Elon Musk</a:t>
            </a:r>
            <a:endParaRPr sz="4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212" name="Google Shape;212;p37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Gabriel Padis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4800"/>
              <a:t>500 MB</a:t>
            </a:r>
            <a:endParaRPr b="1" sz="4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4800"/>
              <a:t>500 MB per human</a:t>
            </a:r>
            <a:endParaRPr b="1" sz="4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4800"/>
              <a:t>500 MB per human per day</a:t>
            </a:r>
            <a:endParaRPr b="1" sz="4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/>
              <a:t>Did you ever felt surpassed by an AI before ?</a:t>
            </a:r>
            <a:endParaRPr b="1"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" sz="4800"/>
              <a:t>4 Hours</a:t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t/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t/>
            </a:r>
            <a:endParaRPr sz="4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" sz="4800"/>
              <a:t>4 Hours</a:t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" sz="4800"/>
              <a:t>7 Days</a:t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t/>
            </a:r>
            <a:endParaRPr sz="4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" sz="4800"/>
              <a:t>4 Hours</a:t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" sz="4800"/>
              <a:t>7 Days</a:t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" sz="4800"/>
              <a:t>21 Days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